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379B72-0FDB-6090-C79E-50817CE75A6B}" v="45" dt="2026-03-19T08:03:46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presProps" Target="presProps.xml" Id="rId13" /><Relationship Type="http://schemas.microsoft.com/office/2015/10/relationships/revisionInfo" Target="revisionInfo.xml" Id="rId18" /><Relationship Type="http://schemas.openxmlformats.org/officeDocument/2006/relationships/customXml" Target="../customXml/item3.xml" Id="rId3" /><Relationship Type="http://schemas.openxmlformats.org/officeDocument/2006/relationships/slide" Target="slides/slide3.xml" Id="rId7" /><Relationship Type="http://schemas.openxmlformats.org/officeDocument/2006/relationships/notesMaster" Target="notesMasters/notesMaster1.xml" Id="rId12" /><Relationship Type="http://schemas.openxmlformats.org/officeDocument/2006/relationships/customXml" Target="../customXml/item2.xml" Id="rId2" /><Relationship Type="http://schemas.openxmlformats.org/officeDocument/2006/relationships/tableStyles" Target="tableStyles.xml" Id="rId16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1.xml" Id="rId5" /><Relationship Type="http://schemas.openxmlformats.org/officeDocument/2006/relationships/theme" Target="theme/theme1.xml" Id="rId15" /><Relationship Type="http://schemas.openxmlformats.org/officeDocument/2006/relationships/slide" Target="slides/slide6.xml" Id="rId10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viewProps" Target="viewProps.xml" Id="rId14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C8513-3AD8-4097-801B-26C7835BE95D}" type="datetimeFigureOut">
              <a:rPr lang="nb-NO" smtClean="0"/>
              <a:t>19.03.2026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3D9A4-80E5-48E3-A4C0-4D7415FCD3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8621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3D9A4-80E5-48E3-A4C0-4D7415FCD362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3697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3/19/2026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3/19/2026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xhere.com/en/photo/59341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ksikon.speidermuseet.no/wiki/Merker_med_vennskap_som_tem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sv/kids-ungar-l%C3%A4sning-barn-l%C3%A4s-3314398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211462/kids-playing-chess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9D557D-56D8-74E8-787D-96D67090DF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/>
              <a:t>En vanlig dag på 1.trinn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C002994-34F9-431C-6197-6CDF116202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2107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 descr="Et bilde som inneholder tekst, kontorforsyninger, skrivesaker, Generell forsyning&#10;&#10;KI-generert innhold kan være feil.">
            <a:extLst>
              <a:ext uri="{FF2B5EF4-FFF2-40B4-BE49-F238E27FC236}">
                <a16:creationId xmlns:a16="http://schemas.microsoft.com/office/drawing/2014/main" id="{7CAFCE10-BC86-2FF9-8994-5FA894A3E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2695" r="45334" b="-1"/>
          <a:stretch/>
        </p:blipFill>
        <p:spPr>
          <a:xfrm>
            <a:off x="7837371" y="237744"/>
            <a:ext cx="4124416" cy="6382512"/>
          </a:xfrm>
          <a:prstGeom prst="rect">
            <a:avLst/>
          </a:prstGeom>
        </p:spPr>
      </p:pic>
      <p:sp>
        <p:nvSpPr>
          <p:cNvPr id="7" name="Rectangle 9">
            <a:extLst>
              <a:ext uri="{FF2B5EF4-FFF2-40B4-BE49-F238E27FC236}">
                <a16:creationId xmlns:a16="http://schemas.microsoft.com/office/drawing/2014/main" id="{891D1FF4-7F97-4936-9A4C-9FB71D8FB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7744" y="237744"/>
            <a:ext cx="7652977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0C493A3-50ED-CE84-EDFB-E1A94FDE5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1744183"/>
          </a:xfrm>
        </p:spPr>
        <p:txBody>
          <a:bodyPr>
            <a:normAutofit/>
          </a:bodyPr>
          <a:lstStyle/>
          <a:p>
            <a:r>
              <a:rPr lang="nb-NO"/>
              <a:t>1. trinn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2E892F7-754B-57A9-1680-3F6CB84B1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2386584"/>
            <a:ext cx="6281928" cy="3648456"/>
          </a:xfrm>
        </p:spPr>
        <p:txBody>
          <a:bodyPr>
            <a:normAutofit lnSpcReduction="10000"/>
          </a:bodyPr>
          <a:lstStyle/>
          <a:p>
            <a:r>
              <a:rPr lang="nb-NO" b="1"/>
              <a:t>Viktig med faste rutiner og oversikt</a:t>
            </a:r>
          </a:p>
          <a:p>
            <a:endParaRPr lang="nb-NO" b="1"/>
          </a:p>
          <a:p>
            <a:r>
              <a:rPr lang="nb-NO" b="1"/>
              <a:t>Norsk:</a:t>
            </a:r>
          </a:p>
          <a:p>
            <a:pPr marL="0" indent="0">
              <a:buNone/>
            </a:pPr>
            <a:r>
              <a:rPr lang="nb-NO"/>
              <a:t>   språk-leker, rim og regler, 2 bokstaver i uken, dra </a:t>
            </a:r>
          </a:p>
          <a:p>
            <a:pPr marL="0" indent="0">
              <a:buNone/>
            </a:pPr>
            <a:r>
              <a:rPr lang="nb-NO"/>
              <a:t>    lyder sammen.</a:t>
            </a:r>
          </a:p>
          <a:p>
            <a:pPr marL="0" indent="0">
              <a:buNone/>
            </a:pPr>
            <a:r>
              <a:rPr lang="nb-NO"/>
              <a:t>   Utforsking av språk og skrift</a:t>
            </a:r>
          </a:p>
          <a:p>
            <a:pPr marL="0" indent="0">
              <a:buNone/>
            </a:pPr>
            <a:r>
              <a:rPr lang="nb-NO"/>
              <a:t>   Hyppig skifte av aktivitet</a:t>
            </a:r>
          </a:p>
          <a:p>
            <a:r>
              <a:rPr lang="nb-NO" b="1"/>
              <a:t>Matematikk:</a:t>
            </a:r>
          </a:p>
          <a:p>
            <a:r>
              <a:rPr lang="nb-NO"/>
              <a:t>Øve på det konkrete til det abstrakte</a:t>
            </a:r>
          </a:p>
          <a:p>
            <a:r>
              <a:rPr lang="nb-NO"/>
              <a:t>Begreper, telle, tall, sortere, spille</a:t>
            </a:r>
          </a:p>
          <a:p>
            <a:endParaRPr lang="nb-NO"/>
          </a:p>
          <a:p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63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92974F-25AD-866A-828F-D204A0FF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Hva og hvordan kan dere bidra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8D8A812-3133-2E73-5656-A6DFA89F6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Vær interessert og nysgjerrig</a:t>
            </a:r>
          </a:p>
          <a:p>
            <a:r>
              <a:rPr lang="nb-NO"/>
              <a:t>Inviter andre barn med hjem</a:t>
            </a:r>
          </a:p>
          <a:p>
            <a:r>
              <a:rPr lang="nb-NO"/>
              <a:t>Bli kjent med foresatte</a:t>
            </a:r>
          </a:p>
          <a:p>
            <a:endParaRPr lang="nb-NO"/>
          </a:p>
          <a:p>
            <a:endParaRPr lang="nb-NO"/>
          </a:p>
          <a:p>
            <a:endParaRPr lang="nb-NO"/>
          </a:p>
          <a:p>
            <a:endParaRPr lang="nb-NO"/>
          </a:p>
        </p:txBody>
      </p:sp>
      <p:pic>
        <p:nvPicPr>
          <p:cNvPr id="5" name="Bilde 4" descr="Et bilde som inneholder tekst, Flaskekapsel, Varemerke, sirkel&#10;&#10;KI-generert innhold kan være feil.">
            <a:extLst>
              <a:ext uri="{FF2B5EF4-FFF2-40B4-BE49-F238E27FC236}">
                <a16:creationId xmlns:a16="http://schemas.microsoft.com/office/drawing/2014/main" id="{B6A37B5C-32DF-7387-8328-B95079DA2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18221" y="2025676"/>
            <a:ext cx="2898088" cy="2898088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C12A2F29-D6C4-BE64-7C79-EEAB138C4513}"/>
              </a:ext>
            </a:extLst>
          </p:cNvPr>
          <p:cNvSpPr txBox="1"/>
          <p:nvPr/>
        </p:nvSpPr>
        <p:spPr>
          <a:xfrm>
            <a:off x="-5888568" y="2175027"/>
            <a:ext cx="16030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>
                <a:hlinkClick r:id="rId3" tooltip="https://leksikon.speidermuseet.no/wiki/Merker_med_vennskap_som_tema"/>
              </a:rPr>
              <a:t>Dette bildet</a:t>
            </a:r>
            <a:r>
              <a:rPr lang="nb-NO" sz="900"/>
              <a:t> av Ukjent forfatter er lisensiert under </a:t>
            </a:r>
            <a:r>
              <a:rPr lang="nb-NO" sz="900">
                <a:hlinkClick r:id="rId4" tooltip="https://creativecommons.org/licenses/by-nc-sa/3.0/"/>
              </a:rPr>
              <a:t>CC BY-SA-NC</a:t>
            </a:r>
            <a:endParaRPr lang="nb-NO" sz="900"/>
          </a:p>
        </p:txBody>
      </p:sp>
    </p:spTree>
    <p:extLst>
      <p:ext uri="{BB962C8B-B14F-4D97-AF65-F5344CB8AC3E}">
        <p14:creationId xmlns:p14="http://schemas.microsoft.com/office/powerpoint/2010/main" val="417257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8A0E06-5937-9201-8307-82F49B4B1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Norsk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55DFD7-C0C8-96A9-7B75-325B93364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b-NO"/>
              <a:t>Les høyt sammen</a:t>
            </a:r>
          </a:p>
          <a:p>
            <a:pPr>
              <a:buFontTx/>
              <a:buChar char="-"/>
            </a:pPr>
            <a:r>
              <a:rPr lang="nb-NO"/>
              <a:t>Korte økter med «øving»</a:t>
            </a:r>
          </a:p>
          <a:p>
            <a:pPr>
              <a:buFontTx/>
              <a:buChar char="-"/>
            </a:pPr>
            <a:r>
              <a:rPr lang="nb-NO"/>
              <a:t>Husk å bruke bokstav-lyd</a:t>
            </a:r>
          </a:p>
          <a:p>
            <a:pPr>
              <a:buFontTx/>
              <a:buChar char="-"/>
            </a:pPr>
            <a:r>
              <a:rPr lang="nb-NO"/>
              <a:t>Sam-les</a:t>
            </a:r>
          </a:p>
          <a:p>
            <a:endParaRPr lang="nb-NO"/>
          </a:p>
        </p:txBody>
      </p:sp>
      <p:pic>
        <p:nvPicPr>
          <p:cNvPr id="5" name="Bilde 4" descr="Et bilde som inneholder tegnefilm, tegning, illustrasjon, Menneskeansikt&#10;&#10;KI-generert innhold kan være feil.">
            <a:extLst>
              <a:ext uri="{FF2B5EF4-FFF2-40B4-BE49-F238E27FC236}">
                <a16:creationId xmlns:a16="http://schemas.microsoft.com/office/drawing/2014/main" id="{914FB1DB-B5AB-FFBC-829C-DF554A922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14916" y="493610"/>
            <a:ext cx="9144000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3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 descr="Et bilde som inneholder tegnefilm, Tegnefilm, Barnekunst, clip art&#10;&#10;KI-generert innhold kan være feil.">
            <a:extLst>
              <a:ext uri="{FF2B5EF4-FFF2-40B4-BE49-F238E27FC236}">
                <a16:creationId xmlns:a16="http://schemas.microsoft.com/office/drawing/2014/main" id="{78C5C12B-7049-AE86-CD56-221E74716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3606" r="11120" b="-2"/>
          <a:stretch/>
        </p:blipFill>
        <p:spPr>
          <a:xfrm>
            <a:off x="7837371" y="237744"/>
            <a:ext cx="4124416" cy="638251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1D1FF4-7F97-4936-9A4C-9FB71D8FB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7744" y="237744"/>
            <a:ext cx="7652977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8EB983F-F212-D8E0-D026-08B20F38B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1744183"/>
          </a:xfrm>
        </p:spPr>
        <p:txBody>
          <a:bodyPr>
            <a:normAutofit/>
          </a:bodyPr>
          <a:lstStyle/>
          <a:p>
            <a:r>
              <a:rPr lang="nb-NO"/>
              <a:t>Matematikk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CC7D48-2201-0FA8-E01C-04F409625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2386584"/>
            <a:ext cx="6281928" cy="3648456"/>
          </a:xfrm>
        </p:spPr>
        <p:txBody>
          <a:bodyPr>
            <a:normAutofit/>
          </a:bodyPr>
          <a:lstStyle/>
          <a:p>
            <a:r>
              <a:rPr lang="nb-NO"/>
              <a:t>Spill </a:t>
            </a:r>
            <a:r>
              <a:rPr lang="nb-NO" err="1"/>
              <a:t>spill</a:t>
            </a:r>
            <a:r>
              <a:rPr lang="nb-NO"/>
              <a:t> sammen</a:t>
            </a:r>
          </a:p>
          <a:p>
            <a:r>
              <a:rPr lang="nb-NO"/>
              <a:t>Tell</a:t>
            </a:r>
          </a:p>
          <a:p>
            <a:r>
              <a:rPr lang="nb-NO"/>
              <a:t>Sorter</a:t>
            </a:r>
          </a:p>
          <a:p>
            <a:r>
              <a:rPr lang="nb-NO"/>
              <a:t>Mengder</a:t>
            </a:r>
          </a:p>
          <a:p>
            <a:r>
              <a:rPr lang="nb-NO"/>
              <a:t>Begreper</a:t>
            </a:r>
          </a:p>
          <a:p>
            <a:r>
              <a:rPr lang="nb-NO"/>
              <a:t>Introduksjon til penger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055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F16A45-180D-CF4E-3F73-779CB764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Bruk av læringsbrett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FBB43B3-6611-05FF-208A-9159DF8D1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b-NO"/>
          </a:p>
          <a:p>
            <a:endParaRPr lang="nb-NO"/>
          </a:p>
          <a:p>
            <a:r>
              <a:rPr lang="nb-NO" sz="2800" err="1"/>
              <a:t>Grapho</a:t>
            </a:r>
            <a:r>
              <a:rPr lang="nb-NO" sz="2800"/>
              <a:t> Game</a:t>
            </a:r>
          </a:p>
          <a:p>
            <a:r>
              <a:rPr lang="nb-NO" sz="2800"/>
              <a:t>Skoleskrift</a:t>
            </a:r>
          </a:p>
          <a:p>
            <a:pPr>
              <a:buClr>
                <a:srgbClr val="262626"/>
              </a:buClr>
            </a:pPr>
            <a:r>
              <a:rPr lang="nb-NO" sz="2800"/>
              <a:t>Produksjonsapper som Book Creator</a:t>
            </a:r>
            <a:endParaRPr lang="nb-NO" sz="2800" dirty="0"/>
          </a:p>
          <a:p>
            <a:pPr marL="0" indent="0">
              <a:buNone/>
            </a:pPr>
            <a:endParaRPr lang="nb-NO"/>
          </a:p>
          <a:p>
            <a:pPr marL="0" indent="0">
              <a:buNone/>
            </a:pPr>
            <a:r>
              <a:rPr lang="nb-NO" sz="2400"/>
              <a:t>Digitale verktøy skal brukes når det er hensiktsmessig og tilføyer opplæringen noe.</a:t>
            </a:r>
          </a:p>
          <a:p>
            <a:endParaRPr lang="nb-NO"/>
          </a:p>
          <a:p>
            <a:endParaRPr lang="nb-NO"/>
          </a:p>
          <a:p>
            <a:pPr marL="0" indent="0">
              <a:buNone/>
            </a:pPr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2917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0FB761-D301-32C0-F5BC-C7D2EA35C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13800"/>
              <a:t>8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E3B4ADB-3986-5F72-80CF-ED4B826A00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nb-NO" sz="2800"/>
              <a:t>Dagens tall</a:t>
            </a:r>
          </a:p>
        </p:txBody>
      </p:sp>
    </p:spTree>
    <p:extLst>
      <p:ext uri="{BB962C8B-B14F-4D97-AF65-F5344CB8AC3E}">
        <p14:creationId xmlns:p14="http://schemas.microsoft.com/office/powerpoint/2010/main" val="39375428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23dd77-a0c2-406a-be7f-4546ed2d970d">
      <Terms xmlns="http://schemas.microsoft.com/office/infopath/2007/PartnerControls"/>
    </lcf76f155ced4ddcb4097134ff3c332f>
    <TaxCatchAll xmlns="94df89f0-7e58-4bc9-a9cd-47d3e04a1f3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333D44AC4A8474F8B3C2DF88B1D7214" ma:contentTypeVersion="16" ma:contentTypeDescription="Opprett et nytt dokument." ma:contentTypeScope="" ma:versionID="666153951180a0fc46cea90412effc02">
  <xsd:schema xmlns:xsd="http://www.w3.org/2001/XMLSchema" xmlns:xs="http://www.w3.org/2001/XMLSchema" xmlns:p="http://schemas.microsoft.com/office/2006/metadata/properties" xmlns:ns2="0923dd77-a0c2-406a-be7f-4546ed2d970d" xmlns:ns3="94df89f0-7e58-4bc9-a9cd-47d3e04a1f36" targetNamespace="http://schemas.microsoft.com/office/2006/metadata/properties" ma:root="true" ma:fieldsID="e1bf5b7a6c57059a639fd8b163f66441" ns2:_="" ns3:_="">
    <xsd:import namespace="0923dd77-a0c2-406a-be7f-4546ed2d970d"/>
    <xsd:import namespace="94df89f0-7e58-4bc9-a9cd-47d3e04a1f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  <xsd:element ref="ns2:MediaServiceDateTaken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23dd77-a0c2-406a-be7f-4546ed2d97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d2bf785b-8fef-4b70-b2f9-38d45fd2c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f89f0-7e58-4bc9-a9cd-47d3e04a1f3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f0fb987-ff6c-4eab-8f46-c1cbb8b369ae}" ma:internalName="TaxCatchAll" ma:showField="CatchAllData" ma:web="94df89f0-7e58-4bc9-a9cd-47d3e04a1f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D66585-6A6A-4DB8-9986-F6BCDBD304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F4EB42-BF14-46AB-BDD0-6805EDE9E676}">
  <ds:schemaRefs>
    <ds:schemaRef ds:uri="http://schemas.microsoft.com/office/2006/metadata/properties"/>
    <ds:schemaRef ds:uri="http://schemas.microsoft.com/office/infopath/2007/PartnerControls"/>
    <ds:schemaRef ds:uri="0923dd77-a0c2-406a-be7f-4546ed2d970d"/>
    <ds:schemaRef ds:uri="94df89f0-7e58-4bc9-a9cd-47d3e04a1f36"/>
  </ds:schemaRefs>
</ds:datastoreItem>
</file>

<file path=customXml/itemProps3.xml><?xml version="1.0" encoding="utf-8"?>
<ds:datastoreItem xmlns:ds="http://schemas.openxmlformats.org/officeDocument/2006/customXml" ds:itemID="{8DBCC023-B7E5-4211-9331-9F05EEC582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23dd77-a0c2-406a-be7f-4546ed2d970d"/>
    <ds:schemaRef ds:uri="94df89f0-7e58-4bc9-a9cd-47d3e04a1f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5a66368-d49e-4bf5-af9a-6ccbf48e6655}" enabled="0" method="" siteId="{a5a66368-d49e-4bf5-af9a-6ccbf48e66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Savon</vt:lpstr>
      <vt:lpstr>En vanlig dag på 1.trinn</vt:lpstr>
      <vt:lpstr>1. trinn</vt:lpstr>
      <vt:lpstr>Hva og hvordan kan dere bidra</vt:lpstr>
      <vt:lpstr>Norsk</vt:lpstr>
      <vt:lpstr>Matematikk</vt:lpstr>
      <vt:lpstr>Bruk av læringsbrett</vt:lpstr>
      <vt:lpstr>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vanlig dag på 1.trinn</dc:title>
  <dc:creator>Anne-Sophie Føyner Hexeberg</dc:creator>
  <cp:revision>16</cp:revision>
  <dcterms:created xsi:type="dcterms:W3CDTF">2025-03-19T09:30:23Z</dcterms:created>
  <dcterms:modified xsi:type="dcterms:W3CDTF">2026-03-19T08:04:04Z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0x0101004333D44AC4A8474F8B3C2DF88B1D7214</vt:lpwstr>
  </property>
  <property fmtid="{D5CDD505-2E9C-101B-9397-08002B2CF9AE}" pid="3" name="MediaServiceImageTags">
    <vt:lpwstr/>
  </property>
</Properties>
</file>